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A5A2A-9D07-428E-BF59-8FE7378FB1C0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D5E57-1AB1-4F49-A142-8953D3D5C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D5E57-1AB1-4F49-A142-8953D3D5C14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5D7E235-5A57-4679-88F5-9C141E96D5B3}" type="datetimeFigureOut">
              <a:rPr lang="en-US" smtClean="0"/>
              <a:pPr/>
              <a:t>10/8/2007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8CD1D2-10E7-43D2-85A0-FA22F794E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229600" cy="990600"/>
          </a:xfrm>
        </p:spPr>
        <p:txBody>
          <a:bodyPr/>
          <a:lstStyle/>
          <a:p>
            <a:r>
              <a:rPr lang="en-US" dirty="0" smtClean="0"/>
              <a:t>Team Smart Tow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916702"/>
          </a:xfrm>
        </p:spPr>
        <p:txBody>
          <a:bodyPr>
            <a:normAutofit/>
          </a:bodyPr>
          <a:lstStyle/>
          <a:p>
            <a:r>
              <a:rPr lang="en-US" dirty="0" smtClean="0"/>
              <a:t>Jason </a:t>
            </a:r>
            <a:r>
              <a:rPr lang="en-US" dirty="0" err="1" smtClean="0"/>
              <a:t>Stoller</a:t>
            </a:r>
            <a:endParaRPr lang="en-US" dirty="0" smtClean="0"/>
          </a:p>
          <a:p>
            <a:r>
              <a:rPr lang="en-US" dirty="0" smtClean="0"/>
              <a:t>Jon Stembel</a:t>
            </a:r>
          </a:p>
          <a:p>
            <a:r>
              <a:rPr lang="en-US" dirty="0" smtClean="0"/>
              <a:t>Fernando Contreras</a:t>
            </a:r>
          </a:p>
          <a:p>
            <a:r>
              <a:rPr lang="en-US" dirty="0" smtClean="0"/>
              <a:t>John Strong</a:t>
            </a:r>
          </a:p>
          <a:p>
            <a:r>
              <a:rPr lang="en-US" dirty="0" smtClean="0"/>
              <a:t>Brian Fischer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smtClean="0"/>
              <a:t>Thank You!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3733800" cy="1981200"/>
          </a:xfrm>
        </p:spPr>
        <p:txBody>
          <a:bodyPr/>
          <a:lstStyle/>
          <a:p>
            <a:r>
              <a:rPr lang="en-US" dirty="0" smtClean="0"/>
              <a:t>Blind Spots </a:t>
            </a:r>
          </a:p>
          <a:p>
            <a:r>
              <a:rPr lang="en-US" dirty="0" smtClean="0"/>
              <a:t>Wires</a:t>
            </a:r>
          </a:p>
          <a:p>
            <a:r>
              <a:rPr lang="en-US" dirty="0" smtClean="0"/>
              <a:t>Lack of Safety Info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4953000"/>
            <a:ext cx="2488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Blind Spot / Coverage</a:t>
            </a:r>
            <a:endParaRPr lang="en-US" dirty="0"/>
          </a:p>
        </p:txBody>
      </p:sp>
      <p:pic>
        <p:nvPicPr>
          <p:cNvPr id="7" name="Picture 6" descr="Untitled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752600"/>
            <a:ext cx="4154521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Demonstrated Features</a:t>
            </a:r>
          </a:p>
          <a:p>
            <a:pPr lvl="1"/>
            <a:r>
              <a:rPr lang="en-US" dirty="0" smtClean="0"/>
              <a:t>Blind Spot Detection</a:t>
            </a:r>
          </a:p>
          <a:p>
            <a:pPr lvl="1"/>
            <a:r>
              <a:rPr lang="en-US" dirty="0" smtClean="0"/>
              <a:t>Backup Ranging</a:t>
            </a:r>
          </a:p>
          <a:p>
            <a:pPr lvl="1"/>
            <a:r>
              <a:rPr lang="en-US" dirty="0" smtClean="0"/>
              <a:t>Wireless Brake Light and Turn Signals</a:t>
            </a:r>
          </a:p>
          <a:p>
            <a:pPr lvl="1"/>
            <a:r>
              <a:rPr lang="en-US" dirty="0" smtClean="0"/>
              <a:t>Wireless Display Console (for Operator)</a:t>
            </a:r>
          </a:p>
          <a:p>
            <a:pPr lvl="1"/>
            <a:r>
              <a:rPr lang="en-US" dirty="0" smtClean="0"/>
              <a:t>Indoor &amp; Outdoor Temp Sensors</a:t>
            </a:r>
          </a:p>
          <a:p>
            <a:pPr lvl="1"/>
            <a:r>
              <a:rPr lang="en-US" dirty="0" smtClean="0"/>
              <a:t>Door Position Sensor (Open/Closed)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Blind Spot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3810000" cy="2743200"/>
          </a:xfrm>
        </p:spPr>
        <p:txBody>
          <a:bodyPr/>
          <a:lstStyle/>
          <a:p>
            <a:r>
              <a:rPr lang="en-US" dirty="0" smtClean="0"/>
              <a:t>Cameras</a:t>
            </a:r>
          </a:p>
          <a:p>
            <a:r>
              <a:rPr lang="en-US" dirty="0" smtClean="0"/>
              <a:t>Light Sensors</a:t>
            </a:r>
          </a:p>
          <a:p>
            <a:r>
              <a:rPr lang="en-US" dirty="0" smtClean="0"/>
              <a:t>Capacitive Sensors</a:t>
            </a:r>
          </a:p>
          <a:p>
            <a:r>
              <a:rPr lang="en-US" dirty="0" smtClean="0"/>
              <a:t>Lasers</a:t>
            </a:r>
          </a:p>
          <a:p>
            <a:r>
              <a:rPr lang="en-US" dirty="0" smtClean="0"/>
              <a:t>Acoustic Sensors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828800"/>
            <a:ext cx="416115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181600" y="4648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Ultrasonic Ranging Sensor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Ranging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3429000" cy="3657600"/>
          </a:xfrm>
        </p:spPr>
        <p:txBody>
          <a:bodyPr/>
          <a:lstStyle/>
          <a:p>
            <a:r>
              <a:rPr lang="en-US" dirty="0" smtClean="0"/>
              <a:t>Lasers</a:t>
            </a:r>
          </a:p>
          <a:p>
            <a:r>
              <a:rPr lang="en-US" dirty="0" smtClean="0"/>
              <a:t>Ultrasonic </a:t>
            </a:r>
          </a:p>
          <a:p>
            <a:r>
              <a:rPr lang="en-US" dirty="0" smtClean="0"/>
              <a:t>IR</a:t>
            </a:r>
            <a:endParaRPr lang="en-US" dirty="0"/>
          </a:p>
        </p:txBody>
      </p:sp>
      <p:pic>
        <p:nvPicPr>
          <p:cNvPr id="4" name="Picture 3" descr="Product Image of Sharp GP2Y0D02YK IR Sensor"/>
          <p:cNvPicPr/>
          <p:nvPr/>
        </p:nvPicPr>
        <p:blipFill>
          <a:blip r:embed="rId3"/>
          <a:srcRect l="3000" t="15000" r="3000" b="6000"/>
          <a:stretch>
            <a:fillRect/>
          </a:stretch>
        </p:blipFill>
        <p:spPr bwMode="auto">
          <a:xfrm>
            <a:off x="4343400" y="2057400"/>
            <a:ext cx="3562897" cy="3070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562600" y="53340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IR Sensor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709160"/>
          </a:xfrm>
        </p:spPr>
        <p:txBody>
          <a:bodyPr/>
          <a:lstStyle/>
          <a:p>
            <a:r>
              <a:rPr lang="en-US" dirty="0" smtClean="0"/>
              <a:t>Brake Lights, Turn Signals, and Display Console</a:t>
            </a:r>
          </a:p>
          <a:p>
            <a:pPr lvl="1"/>
            <a:r>
              <a:rPr lang="en-US" dirty="0" smtClean="0"/>
              <a:t>Bluetooth</a:t>
            </a:r>
          </a:p>
          <a:p>
            <a:pPr lvl="1"/>
            <a:r>
              <a:rPr lang="en-US" dirty="0" err="1" smtClean="0"/>
              <a:t>WiBree</a:t>
            </a:r>
            <a:endParaRPr lang="en-US" dirty="0" smtClean="0"/>
          </a:p>
          <a:p>
            <a:pPr lvl="1"/>
            <a:r>
              <a:rPr lang="en-US" dirty="0" err="1" smtClean="0"/>
              <a:t>ZigBee</a:t>
            </a:r>
            <a:endParaRPr lang="en-US" dirty="0" smtClean="0"/>
          </a:p>
          <a:p>
            <a:pPr lvl="1"/>
            <a:r>
              <a:rPr lang="en-US" dirty="0" smtClean="0"/>
              <a:t>UWB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743200"/>
            <a:ext cx="453199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181600" y="5257800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Zigbee</a:t>
            </a:r>
            <a:r>
              <a:rPr lang="en-US" dirty="0" smtClean="0"/>
              <a:t> Chip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2743200" cy="2438400"/>
          </a:xfrm>
        </p:spPr>
        <p:txBody>
          <a:bodyPr/>
          <a:lstStyle/>
          <a:p>
            <a:r>
              <a:rPr lang="en-US" dirty="0" err="1" smtClean="0"/>
              <a:t>Thermistor</a:t>
            </a:r>
            <a:endParaRPr lang="en-US" dirty="0" smtClean="0"/>
          </a:p>
          <a:p>
            <a:r>
              <a:rPr lang="en-US" dirty="0" smtClean="0"/>
              <a:t>IR</a:t>
            </a:r>
          </a:p>
          <a:p>
            <a:r>
              <a:rPr lang="en-US" dirty="0" smtClean="0"/>
              <a:t>Bi-Metal</a:t>
            </a:r>
          </a:p>
          <a:p>
            <a:r>
              <a:rPr lang="en-US" dirty="0" smtClean="0"/>
              <a:t>IC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7526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172200" y="5334000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Thermistors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Door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709160"/>
          </a:xfrm>
        </p:spPr>
        <p:txBody>
          <a:bodyPr/>
          <a:lstStyle/>
          <a:p>
            <a:r>
              <a:rPr lang="en-US" dirty="0" smtClean="0"/>
              <a:t>Contact Switches</a:t>
            </a:r>
          </a:p>
          <a:p>
            <a:r>
              <a:rPr lang="en-US" dirty="0" smtClean="0"/>
              <a:t>Magnetic</a:t>
            </a:r>
          </a:p>
          <a:p>
            <a:r>
              <a:rPr lang="en-US" dirty="0" smtClean="0"/>
              <a:t>Laser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6764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562600" y="457200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Magnetic Sensor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Components to Design</a:t>
            </a:r>
          </a:p>
          <a:p>
            <a:pPr lvl="1"/>
            <a:r>
              <a:rPr lang="en-US" dirty="0" smtClean="0"/>
              <a:t>Blind Spot Detection </a:t>
            </a:r>
          </a:p>
          <a:p>
            <a:pPr lvl="1"/>
            <a:r>
              <a:rPr lang="en-US" dirty="0" smtClean="0"/>
              <a:t>Indoor &amp; Outdoor Temperature Sensors</a:t>
            </a:r>
          </a:p>
          <a:p>
            <a:pPr lvl="1"/>
            <a:r>
              <a:rPr lang="en-US" dirty="0" smtClean="0"/>
              <a:t>Wireless Brake Lights and Turn Signals </a:t>
            </a:r>
          </a:p>
          <a:p>
            <a:pPr lvl="1"/>
            <a:r>
              <a:rPr lang="en-US" dirty="0" smtClean="0"/>
              <a:t>Wireless Display Console for Operator</a:t>
            </a:r>
          </a:p>
          <a:p>
            <a:r>
              <a:rPr lang="en-US" dirty="0" smtClean="0"/>
              <a:t>Components to Buy</a:t>
            </a:r>
          </a:p>
          <a:p>
            <a:pPr lvl="1"/>
            <a:r>
              <a:rPr lang="en-US" dirty="0" smtClean="0"/>
              <a:t>Backup Ranging Sensor</a:t>
            </a:r>
          </a:p>
          <a:p>
            <a:pPr lvl="1"/>
            <a:r>
              <a:rPr lang="en-US" dirty="0" smtClean="0"/>
              <a:t>Door Position Sensor (Open/Closed)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553</TotalTime>
  <Words>161</Words>
  <Application>Microsoft Office PowerPoint</Application>
  <PresentationFormat>On-screen Show (4:3)</PresentationFormat>
  <Paragraphs>69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Team Smart Tow</vt:lpstr>
      <vt:lpstr>Problem Description</vt:lpstr>
      <vt:lpstr>Proposed Solution</vt:lpstr>
      <vt:lpstr>Blind Spot Detection</vt:lpstr>
      <vt:lpstr>Backup Ranging</vt:lpstr>
      <vt:lpstr>Wireless Communications</vt:lpstr>
      <vt:lpstr>Temperature Sensing</vt:lpstr>
      <vt:lpstr>Door Position</vt:lpstr>
      <vt:lpstr>Engineering Content</vt:lpstr>
      <vt:lpstr>Thank You!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Smart Tow</dc:title>
  <dc:creator> </dc:creator>
  <cp:lastModifiedBy> </cp:lastModifiedBy>
  <cp:revision>5</cp:revision>
  <dcterms:created xsi:type="dcterms:W3CDTF">2007-10-07T18:53:38Z</dcterms:created>
  <dcterms:modified xsi:type="dcterms:W3CDTF">2007-10-08T19:13:44Z</dcterms:modified>
</cp:coreProperties>
</file>